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5BC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CB30B-3C81-EB41-BF22-2EEC921897C3}" v="6" dt="2021-08-23T13:33:4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/>
    <p:restoredTop sz="94694"/>
  </p:normalViewPr>
  <p:slideViewPr>
    <p:cSldViewPr snapToGrid="0" snapToObjects="1">
      <p:cViewPr>
        <p:scale>
          <a:sx n="90" d="100"/>
          <a:sy n="90" d="100"/>
        </p:scale>
        <p:origin x="91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idich, Shelby" userId="b07343c8-c383-4a9d-8b94-196b237dd660" providerId="ADAL" clId="{946CB30B-3C81-EB41-BF22-2EEC921897C3}"/>
    <pc:docChg chg="custSel modSld">
      <pc:chgData name="Braidich, Shelby" userId="b07343c8-c383-4a9d-8b94-196b237dd660" providerId="ADAL" clId="{946CB30B-3C81-EB41-BF22-2EEC921897C3}" dt="2021-08-23T13:35:37.010" v="79" actId="1076"/>
      <pc:docMkLst>
        <pc:docMk/>
      </pc:docMkLst>
      <pc:sldChg chg="addSp delSp modSp mod">
        <pc:chgData name="Braidich, Shelby" userId="b07343c8-c383-4a9d-8b94-196b237dd660" providerId="ADAL" clId="{946CB30B-3C81-EB41-BF22-2EEC921897C3}" dt="2021-08-23T13:35:12.831" v="78" actId="1076"/>
        <pc:sldMkLst>
          <pc:docMk/>
          <pc:sldMk cId="1807200586" sldId="256"/>
        </pc:sldMkLst>
        <pc:picChg chg="add mod">
          <ac:chgData name="Braidich, Shelby" userId="b07343c8-c383-4a9d-8b94-196b237dd660" providerId="ADAL" clId="{946CB30B-3C81-EB41-BF22-2EEC921897C3}" dt="2021-08-23T13:30:26.185" v="12" actId="1076"/>
          <ac:picMkLst>
            <pc:docMk/>
            <pc:sldMk cId="1807200586" sldId="256"/>
            <ac:picMk id="6" creationId="{2176A61A-1EF0-ED46-99C8-AAC9EF30C6B4}"/>
          </ac:picMkLst>
        </pc:picChg>
        <pc:picChg chg="add mod">
          <ac:chgData name="Braidich, Shelby" userId="b07343c8-c383-4a9d-8b94-196b237dd660" providerId="ADAL" clId="{946CB30B-3C81-EB41-BF22-2EEC921897C3}" dt="2021-08-23T13:35:12.831" v="78" actId="1076"/>
          <ac:picMkLst>
            <pc:docMk/>
            <pc:sldMk cId="1807200586" sldId="256"/>
            <ac:picMk id="8" creationId="{7DCB1295-B96E-7549-933B-B008F4E87254}"/>
          </ac:picMkLst>
        </pc:picChg>
        <pc:picChg chg="del">
          <ac:chgData name="Braidich, Shelby" userId="b07343c8-c383-4a9d-8b94-196b237dd660" providerId="ADAL" clId="{946CB30B-3C81-EB41-BF22-2EEC921897C3}" dt="2021-08-23T13:30:20.594" v="10" actId="478"/>
          <ac:picMkLst>
            <pc:docMk/>
            <pc:sldMk cId="1807200586" sldId="256"/>
            <ac:picMk id="9" creationId="{0BF39C1F-0574-184A-B063-29C37631279B}"/>
          </ac:picMkLst>
        </pc:picChg>
        <pc:picChg chg="del mod">
          <ac:chgData name="Braidich, Shelby" userId="b07343c8-c383-4a9d-8b94-196b237dd660" providerId="ADAL" clId="{946CB30B-3C81-EB41-BF22-2EEC921897C3}" dt="2021-08-23T13:31:49.576" v="31" actId="478"/>
          <ac:picMkLst>
            <pc:docMk/>
            <pc:sldMk cId="1807200586" sldId="256"/>
            <ac:picMk id="13" creationId="{3CD5B9C9-F066-7047-8A65-8781ABD04472}"/>
          </ac:picMkLst>
        </pc:picChg>
      </pc:sldChg>
      <pc:sldChg chg="addSp delSp modSp mod">
        <pc:chgData name="Braidich, Shelby" userId="b07343c8-c383-4a9d-8b94-196b237dd660" providerId="ADAL" clId="{946CB30B-3C81-EB41-BF22-2EEC921897C3}" dt="2021-08-23T13:30:41.787" v="20" actId="1076"/>
        <pc:sldMkLst>
          <pc:docMk/>
          <pc:sldMk cId="1567643362" sldId="257"/>
        </pc:sldMkLst>
        <pc:picChg chg="add mod">
          <ac:chgData name="Braidich, Shelby" userId="b07343c8-c383-4a9d-8b94-196b237dd660" providerId="ADAL" clId="{946CB30B-3C81-EB41-BF22-2EEC921897C3}" dt="2021-08-23T13:30:41.787" v="20" actId="1076"/>
          <ac:picMkLst>
            <pc:docMk/>
            <pc:sldMk cId="1567643362" sldId="257"/>
            <ac:picMk id="10" creationId="{C87C855C-267C-AC4A-8F2C-517E0D729112}"/>
          </ac:picMkLst>
        </pc:picChg>
        <pc:picChg chg="del">
          <ac:chgData name="Braidich, Shelby" userId="b07343c8-c383-4a9d-8b94-196b237dd660" providerId="ADAL" clId="{946CB30B-3C81-EB41-BF22-2EEC921897C3}" dt="2021-08-23T13:30:31.589" v="13" actId="478"/>
          <ac:picMkLst>
            <pc:docMk/>
            <pc:sldMk cId="1567643362" sldId="257"/>
            <ac:picMk id="14" creationId="{AB3BD833-7509-0443-84E5-2437E7F38050}"/>
          </ac:picMkLst>
        </pc:picChg>
      </pc:sldChg>
      <pc:sldChg chg="addSp delSp modSp mod">
        <pc:chgData name="Braidich, Shelby" userId="b07343c8-c383-4a9d-8b94-196b237dd660" providerId="ADAL" clId="{946CB30B-3C81-EB41-BF22-2EEC921897C3}" dt="2021-08-23T13:33:42.451" v="69"/>
        <pc:sldMkLst>
          <pc:docMk/>
          <pc:sldMk cId="2976360633" sldId="258"/>
        </pc:sldMkLst>
        <pc:picChg chg="del">
          <ac:chgData name="Braidich, Shelby" userId="b07343c8-c383-4a9d-8b94-196b237dd660" providerId="ADAL" clId="{946CB30B-3C81-EB41-BF22-2EEC921897C3}" dt="2021-08-23T13:33:42.043" v="68" actId="478"/>
          <ac:picMkLst>
            <pc:docMk/>
            <pc:sldMk cId="2976360633" sldId="258"/>
            <ac:picMk id="7" creationId="{043FEF35-2635-F848-95A8-258C2CDF2211}"/>
          </ac:picMkLst>
        </pc:picChg>
        <pc:picChg chg="add mod">
          <ac:chgData name="Braidich, Shelby" userId="b07343c8-c383-4a9d-8b94-196b237dd660" providerId="ADAL" clId="{946CB30B-3C81-EB41-BF22-2EEC921897C3}" dt="2021-08-23T13:33:42.451" v="69"/>
          <ac:picMkLst>
            <pc:docMk/>
            <pc:sldMk cId="2976360633" sldId="258"/>
            <ac:picMk id="8" creationId="{A2F9E8A4-417F-9B4A-AA57-F6640BFB0F15}"/>
          </ac:picMkLst>
        </pc:picChg>
      </pc:sldChg>
      <pc:sldChg chg="addSp delSp modSp mod">
        <pc:chgData name="Braidich, Shelby" userId="b07343c8-c383-4a9d-8b94-196b237dd660" providerId="ADAL" clId="{946CB30B-3C81-EB41-BF22-2EEC921897C3}" dt="2021-08-23T13:33:28.164" v="65" actId="1036"/>
        <pc:sldMkLst>
          <pc:docMk/>
          <pc:sldMk cId="2902639624" sldId="259"/>
        </pc:sldMkLst>
        <pc:picChg chg="del">
          <ac:chgData name="Braidich, Shelby" userId="b07343c8-c383-4a9d-8b94-196b237dd660" providerId="ADAL" clId="{946CB30B-3C81-EB41-BF22-2EEC921897C3}" dt="2021-08-23T13:32:44.732" v="52" actId="478"/>
          <ac:picMkLst>
            <pc:docMk/>
            <pc:sldMk cId="2902639624" sldId="259"/>
            <ac:picMk id="9" creationId="{17599327-57FE-D446-BFA8-54DC0DE6A35E}"/>
          </ac:picMkLst>
        </pc:picChg>
        <pc:picChg chg="add mod">
          <ac:chgData name="Braidich, Shelby" userId="b07343c8-c383-4a9d-8b94-196b237dd660" providerId="ADAL" clId="{946CB30B-3C81-EB41-BF22-2EEC921897C3}" dt="2021-08-23T13:33:28.164" v="65" actId="1036"/>
          <ac:picMkLst>
            <pc:docMk/>
            <pc:sldMk cId="2902639624" sldId="259"/>
            <ac:picMk id="10" creationId="{3774A6FC-1492-044A-81D7-E8FB52BEE103}"/>
          </ac:picMkLst>
        </pc:picChg>
      </pc:sldChg>
      <pc:sldChg chg="addSp delSp modSp mod">
        <pc:chgData name="Braidich, Shelby" userId="b07343c8-c383-4a9d-8b94-196b237dd660" providerId="ADAL" clId="{946CB30B-3C81-EB41-BF22-2EEC921897C3}" dt="2021-08-23T13:33:32.688" v="67"/>
        <pc:sldMkLst>
          <pc:docMk/>
          <pc:sldMk cId="488790636" sldId="260"/>
        </pc:sldMkLst>
        <pc:picChg chg="del">
          <ac:chgData name="Braidich, Shelby" userId="b07343c8-c383-4a9d-8b94-196b237dd660" providerId="ADAL" clId="{946CB30B-3C81-EB41-BF22-2EEC921897C3}" dt="2021-08-23T13:31:37.362" v="25" actId="478"/>
          <ac:picMkLst>
            <pc:docMk/>
            <pc:sldMk cId="488790636" sldId="260"/>
            <ac:picMk id="8" creationId="{C98B4F19-C2C0-5349-93C4-E612FCE0E1B8}"/>
          </ac:picMkLst>
        </pc:picChg>
        <pc:picChg chg="add del mod">
          <ac:chgData name="Braidich, Shelby" userId="b07343c8-c383-4a9d-8b94-196b237dd660" providerId="ADAL" clId="{946CB30B-3C81-EB41-BF22-2EEC921897C3}" dt="2021-08-23T13:33:32.287" v="66" actId="478"/>
          <ac:picMkLst>
            <pc:docMk/>
            <pc:sldMk cId="488790636" sldId="260"/>
            <ac:picMk id="9" creationId="{0CC0DC2A-230C-8849-BC72-691F69742614}"/>
          </ac:picMkLst>
        </pc:picChg>
        <pc:picChg chg="add mod">
          <ac:chgData name="Braidich, Shelby" userId="b07343c8-c383-4a9d-8b94-196b237dd660" providerId="ADAL" clId="{946CB30B-3C81-EB41-BF22-2EEC921897C3}" dt="2021-08-23T13:33:32.688" v="67"/>
          <ac:picMkLst>
            <pc:docMk/>
            <pc:sldMk cId="488790636" sldId="260"/>
            <ac:picMk id="10" creationId="{9EA0CB5F-8A56-994C-B4D1-7D8C4A614330}"/>
          </ac:picMkLst>
        </pc:picChg>
      </pc:sldChg>
      <pc:sldChg chg="addSp delSp modSp mod">
        <pc:chgData name="Braidich, Shelby" userId="b07343c8-c383-4a9d-8b94-196b237dd660" providerId="ADAL" clId="{946CB30B-3C81-EB41-BF22-2EEC921897C3}" dt="2021-08-23T13:35:37.010" v="79" actId="1076"/>
        <pc:sldMkLst>
          <pc:docMk/>
          <pc:sldMk cId="3376497978" sldId="261"/>
        </pc:sldMkLst>
        <pc:picChg chg="add mod">
          <ac:chgData name="Braidich, Shelby" userId="b07343c8-c383-4a9d-8b94-196b237dd660" providerId="ADAL" clId="{946CB30B-3C81-EB41-BF22-2EEC921897C3}" dt="2021-08-23T13:35:37.010" v="79" actId="1076"/>
          <ac:picMkLst>
            <pc:docMk/>
            <pc:sldMk cId="3376497978" sldId="261"/>
            <ac:picMk id="8" creationId="{3F53B257-5105-7B48-85F0-A88253D16A96}"/>
          </ac:picMkLst>
        </pc:picChg>
        <pc:picChg chg="del">
          <ac:chgData name="Braidich, Shelby" userId="b07343c8-c383-4a9d-8b94-196b237dd660" providerId="ADAL" clId="{946CB30B-3C81-EB41-BF22-2EEC921897C3}" dt="2021-08-23T13:31:28.124" v="21" actId="478"/>
          <ac:picMkLst>
            <pc:docMk/>
            <pc:sldMk cId="3376497978" sldId="261"/>
            <ac:picMk id="14" creationId="{A46BD859-F1ED-C849-8800-D79E125F18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7A9B-E957-2149-BE43-73DCBCD0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B6244-909F-9A4B-A46F-C8D45B400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E6DF9-52C9-894D-9124-E7B19FBD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90BD9-5BE1-3A43-A58D-05210A29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7E6B-1ECD-5A40-ADB6-1F350F7B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ED63-6AF9-AC48-B9A1-5CDF9DC5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A4A5-15F6-0F46-9F70-8E7FC4E9E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B8E24-0023-0D47-87A1-DDA424D3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56AF-8BD8-2D48-9ADC-0F9725CD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F1D-EEC8-6B49-AEFE-ED80047C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02065-C7C4-504D-86D6-B121D027F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792BC-EE53-9347-AD48-9C5F5D4D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4732-2CB6-1C47-8374-458EDF1A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CD1CD-B380-2C46-9436-A7F741D8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545B9-2A26-FE40-8C32-75CD12EA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DB8B-0CA1-AB4F-A1A5-FA2D9ABE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80F5-8BCF-9640-B788-0945F74D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5B96-2E37-CC41-ABBD-86E12819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E7F6-B5F4-6149-A251-06759E3B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7597-47F6-3444-82AC-0011C7C5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211-419A-BA47-A8B9-ACC89DAB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0AB7E-DC2C-884E-8A4A-0F708D7B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31BB-CE0D-8541-9528-9D1F68FA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0BCC-BA12-F24B-802D-DEB3D218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1D02-A475-C345-AA8C-CEF442EA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CD6-FD32-EE43-9A56-CD93B36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E0B5-BBDD-E546-8A89-12FD7861D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66C66-58CC-6A4B-BC26-C5B31705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A0675-6E33-DC48-92C1-F09FC29E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D66D-9E5A-A849-875F-8CD9C321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65226-0B32-184F-9DA4-7AF09633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850D-E78C-2F49-A7FD-75A1DC7B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754F4-745A-8743-BD04-D0A931608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31E8A-BB4E-854C-A4DF-04B60160A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D3056-7021-464C-A22E-D272F0BB9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C6E82-A72A-D742-8D65-F1B1B2C30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5D77C-22D7-D047-A1D1-A23FE909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87C78-D225-BF43-9792-145A4D80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8088F-C10C-4C4B-812F-D6B1BE6D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AC49-5C07-C34C-A529-1A58D9E5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5384-9D9A-C04A-B944-86A6521F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4077A-40F1-6842-8A83-3D0128CB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3DC97-5F8E-5241-B3DC-E6CC4F74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6EB5D-532D-AF49-8D9D-AF7F0C4D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DF2AE-E570-6E4D-B72E-530519F4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B3017-B4E1-1546-A904-63E891C2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1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0E1D-5BC6-0844-A97B-1D8C80C2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D8CA-8D84-A941-8495-0F92A61F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62C6-D8D5-1E4D-A2E2-A748E3A8F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A6A69-4955-6D46-AA5A-FFCF107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2FFD4-6A6A-174F-A026-AFE4AB6E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9D47-5A2A-D940-9513-23007C17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5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0F98-F4C0-B541-8490-1D64FD3B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86927-C732-7B42-B71B-D55D79FF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69E46-09B6-AE45-A362-AC20A5D1C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71C5E-7957-7746-B857-F9AFEE0B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99194-1E26-B740-855C-352CFC75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DD28-7366-1F4F-8B72-A54D2A6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2BC05-7A9E-8D46-A002-3ECF227F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C822B-739C-964B-94AD-8608E5C0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961ED-BB51-9B44-A5C1-B0471C782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4D51-CABC-694B-887E-DBD61BB93E02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9B870-A3F2-1845-B778-63B821DCF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A182-8F82-3142-8B22-17DEE036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AB3D-2518-5B44-93A9-E7B994DB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B5D9-D2A5-3641-AEF3-152C79EE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27531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475BC"/>
                </a:solidFill>
                <a:latin typeface="Franklin Gothic Demi Cond" panose="020B0603020102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C12C-B531-DE4C-990C-93B85AA05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1244"/>
            <a:ext cx="3213100" cy="953656"/>
          </a:xfrm>
        </p:spPr>
        <p:txBody>
          <a:bodyPr/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Presenter's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8C170-C26D-7343-80FB-6F5B3D7F93B0}"/>
              </a:ext>
            </a:extLst>
          </p:cNvPr>
          <p:cNvSpPr/>
          <p:nvPr/>
        </p:nvSpPr>
        <p:spPr>
          <a:xfrm rot="17776482">
            <a:off x="5941473" y="1360349"/>
            <a:ext cx="9660757" cy="5938277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9BF98-7C7C-7840-BB9A-FD7AE3B9B568}"/>
              </a:ext>
            </a:extLst>
          </p:cNvPr>
          <p:cNvSpPr/>
          <p:nvPr/>
        </p:nvSpPr>
        <p:spPr>
          <a:xfrm rot="1589878">
            <a:off x="7502089" y="-1032165"/>
            <a:ext cx="298884" cy="8627055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F0E25-DB53-814C-BC50-5368365E31BB}"/>
              </a:ext>
            </a:extLst>
          </p:cNvPr>
          <p:cNvSpPr/>
          <p:nvPr/>
        </p:nvSpPr>
        <p:spPr>
          <a:xfrm rot="5400000">
            <a:off x="2965704" y="2315911"/>
            <a:ext cx="50291" cy="2700301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2176A61A-1EF0-ED46-99C8-AAC9EF30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89" y="4717952"/>
            <a:ext cx="4616393" cy="2596721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DCB1295-B96E-7549-933B-B008F4E872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14539" y="-2581151"/>
            <a:ext cx="20073524" cy="112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ree, outdoor, water, grass&#10;&#10;Description automatically generated">
            <a:extLst>
              <a:ext uri="{FF2B5EF4-FFF2-40B4-BE49-F238E27FC236}">
                <a16:creationId xmlns:a16="http://schemas.microsoft.com/office/drawing/2014/main" id="{04D488CD-0410-8749-ACFF-6452381D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-433558"/>
            <a:ext cx="13106400" cy="8522041"/>
          </a:xfrm>
          <a:prstGeom prst="rect">
            <a:avLst/>
          </a:prstGeom>
        </p:spPr>
      </p:pic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BF39C1F-0574-184A-B063-29C37631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5952"/>
            <a:ext cx="2832100" cy="607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A39B81-B9C2-CF40-9D92-E3E6224065C7}"/>
              </a:ext>
            </a:extLst>
          </p:cNvPr>
          <p:cNvSpPr/>
          <p:nvPr/>
        </p:nvSpPr>
        <p:spPr>
          <a:xfrm rot="17776482">
            <a:off x="-2552437" y="-1688652"/>
            <a:ext cx="10656092" cy="8475983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52F314-DBB3-3742-BB71-D71347FF7580}"/>
              </a:ext>
            </a:extLst>
          </p:cNvPr>
          <p:cNvSpPr/>
          <p:nvPr/>
        </p:nvSpPr>
        <p:spPr>
          <a:xfrm rot="1589878">
            <a:off x="6989348" y="-486066"/>
            <a:ext cx="298884" cy="8627055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DB5D9-D2A5-3641-AEF3-152C79EE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9863"/>
            <a:ext cx="6127531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TITLE SLIDE 	</a:t>
            </a:r>
            <a:br>
              <a:rPr lang="en-US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WITH AN IMAGE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DDB6C52-0BC4-8C4C-8EA4-69B79EA0E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1444"/>
            <a:ext cx="3213100" cy="763664"/>
          </a:xfrm>
        </p:spPr>
        <p:txBody>
          <a:bodyPr/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Presenter's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35131-0DE0-F64E-B6E8-CEFAF8917B0A}"/>
              </a:ext>
            </a:extLst>
          </p:cNvPr>
          <p:cNvSpPr/>
          <p:nvPr/>
        </p:nvSpPr>
        <p:spPr>
          <a:xfrm rot="5400000">
            <a:off x="2965704" y="2646111"/>
            <a:ext cx="50291" cy="2700301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C87C855C-267C-AC4A-8F2C-517E0D72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52" y="4492636"/>
            <a:ext cx="4616393" cy="25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2F6-DBC9-A34A-B58A-E9CDAEC5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75BC"/>
                </a:solidFill>
                <a:latin typeface="Franklin Gothic Demi Cond" panose="020B0603020102020204" pitchFamily="34" charset="0"/>
              </a:rPr>
              <a:t>PUT A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5B76-2501-4F40-B388-B3D0BAB8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58398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3C021-26BC-7E40-A654-CDB0127A5051}"/>
              </a:ext>
            </a:extLst>
          </p:cNvPr>
          <p:cNvSpPr/>
          <p:nvPr/>
        </p:nvSpPr>
        <p:spPr>
          <a:xfrm rot="5400000">
            <a:off x="3080046" y="-679157"/>
            <a:ext cx="50212" cy="4305303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FD27AB-1798-5B48-BF64-0DEDD25BC670}"/>
              </a:ext>
            </a:extLst>
          </p:cNvPr>
          <p:cNvSpPr txBox="1">
            <a:spLocks/>
          </p:cNvSpPr>
          <p:nvPr/>
        </p:nvSpPr>
        <p:spPr>
          <a:xfrm>
            <a:off x="6337300" y="1825625"/>
            <a:ext cx="5257800" cy="358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Bullet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3F951B-E106-244D-A51E-0EDFA9A0D84F}"/>
              </a:ext>
            </a:extLst>
          </p:cNvPr>
          <p:cNvSpPr/>
          <p:nvPr/>
        </p:nvSpPr>
        <p:spPr>
          <a:xfrm>
            <a:off x="-269875" y="5830093"/>
            <a:ext cx="12731749" cy="1325564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A2F9E8A4-417F-9B4A-AA57-F6640BFB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3" y="5510075"/>
            <a:ext cx="3189588" cy="17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2F6-DBC9-A34A-B58A-E9CDAEC5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75BC"/>
                </a:solidFill>
                <a:latin typeface="Franklin Gothic Demi Cond" panose="020B0603020102020204" pitchFamily="34" charset="0"/>
              </a:rPr>
              <a:t>PUT A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5B76-2501-4F40-B388-B3D0BAB8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50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Subhead</a:t>
            </a:r>
          </a:p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Write a description 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3C021-26BC-7E40-A654-CDB0127A5051}"/>
              </a:ext>
            </a:extLst>
          </p:cNvPr>
          <p:cNvSpPr/>
          <p:nvPr/>
        </p:nvSpPr>
        <p:spPr>
          <a:xfrm rot="5400000">
            <a:off x="3080046" y="-679157"/>
            <a:ext cx="50212" cy="4305303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AEDCD-B245-D746-B3B8-A69BF5BE477B}"/>
              </a:ext>
            </a:extLst>
          </p:cNvPr>
          <p:cNvSpPr/>
          <p:nvPr/>
        </p:nvSpPr>
        <p:spPr>
          <a:xfrm>
            <a:off x="-269875" y="5830093"/>
            <a:ext cx="12731749" cy="1325564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water, grass&#10;&#10;Description automatically generated">
            <a:extLst>
              <a:ext uri="{FF2B5EF4-FFF2-40B4-BE49-F238E27FC236}">
                <a16:creationId xmlns:a16="http://schemas.microsoft.com/office/drawing/2014/main" id="{A42E3E50-3B8B-514C-A244-834E3C10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0" y="3248025"/>
            <a:ext cx="3249059" cy="2112603"/>
          </a:xfrm>
          <a:prstGeom prst="rect">
            <a:avLst/>
          </a:prstGeom>
        </p:spPr>
      </p:pic>
      <p:pic>
        <p:nvPicPr>
          <p:cNvPr id="5" name="Picture 4" descr="A picture containing tree, outdoor, water, grass&#10;&#10;Description automatically generated">
            <a:extLst>
              <a:ext uri="{FF2B5EF4-FFF2-40B4-BE49-F238E27FC236}">
                <a16:creationId xmlns:a16="http://schemas.microsoft.com/office/drawing/2014/main" id="{23587CE9-A067-C347-B6C2-BEC632C3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1" y="860425"/>
            <a:ext cx="3249059" cy="2112603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3774A6FC-1492-044A-81D7-E8FB52BE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3" y="5510075"/>
            <a:ext cx="3189588" cy="17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2F6-DBC9-A34A-B58A-E9CDAEC5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75BC"/>
                </a:solidFill>
                <a:latin typeface="Franklin Gothic Demi Cond" panose="020B0603020102020204" pitchFamily="34" charset="0"/>
              </a:rPr>
              <a:t>PUT A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5B76-2501-4F40-B388-B3D0BAB8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50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Subhead</a:t>
            </a:r>
          </a:p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Write a description 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3C021-26BC-7E40-A654-CDB0127A5051}"/>
              </a:ext>
            </a:extLst>
          </p:cNvPr>
          <p:cNvSpPr/>
          <p:nvPr/>
        </p:nvSpPr>
        <p:spPr>
          <a:xfrm rot="5400000">
            <a:off x="3080046" y="-679157"/>
            <a:ext cx="50212" cy="4305303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water, grass&#10;&#10;Description automatically generated">
            <a:extLst>
              <a:ext uri="{FF2B5EF4-FFF2-40B4-BE49-F238E27FC236}">
                <a16:creationId xmlns:a16="http://schemas.microsoft.com/office/drawing/2014/main" id="{23587CE9-A067-C347-B6C2-BEC632C3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98" y="1825625"/>
            <a:ext cx="5473802" cy="3559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C3E8E3-A539-0C47-842C-F9A5EC478598}"/>
              </a:ext>
            </a:extLst>
          </p:cNvPr>
          <p:cNvSpPr/>
          <p:nvPr/>
        </p:nvSpPr>
        <p:spPr>
          <a:xfrm>
            <a:off x="-269875" y="5830093"/>
            <a:ext cx="12731749" cy="1325564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9EA0CB5F-8A56-994C-B4D1-7D8C4A614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3" y="5510075"/>
            <a:ext cx="3189588" cy="17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water, grass&#10;&#10;Description automatically generated">
            <a:extLst>
              <a:ext uri="{FF2B5EF4-FFF2-40B4-BE49-F238E27FC236}">
                <a16:creationId xmlns:a16="http://schemas.microsoft.com/office/drawing/2014/main" id="{23587CE9-A067-C347-B6C2-BEC632C3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66" y="-74817"/>
            <a:ext cx="11374864" cy="7396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E3994E-63AB-BD48-809B-56B12FE0CF9B}"/>
              </a:ext>
            </a:extLst>
          </p:cNvPr>
          <p:cNvSpPr/>
          <p:nvPr/>
        </p:nvSpPr>
        <p:spPr>
          <a:xfrm rot="21035916">
            <a:off x="-4638960" y="-447660"/>
            <a:ext cx="12002832" cy="8842344"/>
          </a:xfrm>
          <a:prstGeom prst="rect">
            <a:avLst/>
          </a:prstGeom>
          <a:solidFill>
            <a:srgbClr val="04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3C021-26BC-7E40-A654-CDB0127A5051}"/>
              </a:ext>
            </a:extLst>
          </p:cNvPr>
          <p:cNvSpPr/>
          <p:nvPr/>
        </p:nvSpPr>
        <p:spPr>
          <a:xfrm rot="5400000">
            <a:off x="2878492" y="1798995"/>
            <a:ext cx="85017" cy="3886198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B08EA-6447-734C-9522-5E69B502A5C0}"/>
              </a:ext>
            </a:extLst>
          </p:cNvPr>
          <p:cNvSpPr/>
          <p:nvPr/>
        </p:nvSpPr>
        <p:spPr>
          <a:xfrm rot="10218515">
            <a:off x="7508467" y="-770228"/>
            <a:ext cx="173100" cy="8627055"/>
          </a:xfrm>
          <a:prstGeom prst="rect">
            <a:avLst/>
          </a:prstGeom>
          <a:solidFill>
            <a:srgbClr val="FFC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E960E7-115B-3B48-A7B7-BF4B00FD577F}"/>
              </a:ext>
            </a:extLst>
          </p:cNvPr>
          <p:cNvSpPr txBox="1">
            <a:spLocks/>
          </p:cNvSpPr>
          <p:nvPr/>
        </p:nvSpPr>
        <p:spPr>
          <a:xfrm>
            <a:off x="952500" y="2130630"/>
            <a:ext cx="612753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SECTION DIVIDER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3F53B257-5105-7B48-85F0-A88253D16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07" y="4513660"/>
            <a:ext cx="4616393" cy="25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9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Franklin Gothic Demi Cond</vt:lpstr>
      <vt:lpstr>Franklin Gothic Medium</vt:lpstr>
      <vt:lpstr>Office Theme</vt:lpstr>
      <vt:lpstr>TITLE SLIDE</vt:lpstr>
      <vt:lpstr>TITLE SLIDE   WITH AN IMAGE</vt:lpstr>
      <vt:lpstr>PUT A HEADER HERE</vt:lpstr>
      <vt:lpstr>PUT A HEADER HERE</vt:lpstr>
      <vt:lpstr>PUT A HEADER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Braidich, Shelby</dc:creator>
  <cp:lastModifiedBy>Braidich, Shelby</cp:lastModifiedBy>
  <cp:revision>9</cp:revision>
  <dcterms:created xsi:type="dcterms:W3CDTF">2021-06-28T12:51:18Z</dcterms:created>
  <dcterms:modified xsi:type="dcterms:W3CDTF">2021-08-23T13:35:55Z</dcterms:modified>
</cp:coreProperties>
</file>